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39" r:id="rId4"/>
    <p:sldId id="447" r:id="rId5"/>
    <p:sldId id="449" r:id="rId6"/>
    <p:sldId id="448" r:id="rId7"/>
    <p:sldId id="450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3 REFUERZOS PARA SOPORTE DE PORTÓN #2.</a:t>
            </a:r>
          </a:p>
          <a:p>
            <a:endParaRPr lang="es-ES" sz="2000" dirty="0"/>
          </a:p>
          <a:p>
            <a:r>
              <a:rPr lang="es-ES" sz="2000" dirty="0"/>
              <a:t>INDUSTRIAS CARNICAS</a:t>
            </a:r>
          </a:p>
          <a:p>
            <a:r>
              <a:rPr lang="es-GT" sz="1800" dirty="0"/>
              <a:t>09/08/2021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544372" y="53585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SOLDADURA DE TUBO LADO DERECHO PARA REFUERZO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88D0F6-C218-46EE-89D0-6FA12B31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73" y="1282389"/>
            <a:ext cx="3555198" cy="4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1728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TUBO LADO DERECHO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020A23-2C9C-485A-A6F0-CEC4DD65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52" y="1306801"/>
            <a:ext cx="3452696" cy="46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544372" y="53585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SOLDADURA DE TUBO LADO IZQUIERDO PARA REFUERZO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442A9B-4FEF-4EB5-8579-B7D1A7E7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18" y="1067992"/>
            <a:ext cx="3517764" cy="46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1728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TUBO LADO IZQUIERDO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B7CE31-C4CD-43C8-8E58-675EBED9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95" y="1379285"/>
            <a:ext cx="3564209" cy="47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544372" y="53585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SOLDADURA DE ÁNGULO EN CENTRO PARA REFUERZO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C2D2C-B5CA-4844-953E-645E8145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129" y="1111838"/>
            <a:ext cx="3475742" cy="46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1728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TUBO LADO DERECHO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4BFD3-B1E2-40CF-B2F6-029CD9CA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10" y="1282389"/>
            <a:ext cx="3479180" cy="46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7442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32678</TotalTime>
  <Words>152</Words>
  <Application>Microsoft Office PowerPoint</Application>
  <PresentationFormat>Presentación en pantalla (4:3)</PresentationFormat>
  <Paragraphs>25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Times</vt:lpstr>
      <vt:lpstr>wmt_pc</vt:lpstr>
      <vt:lpstr>El Salvador Departamento de Mantenimiento</vt:lpstr>
      <vt:lpstr>SOLDADURA DE TUBO LADO DERECHO PARA REFUERZO </vt:lpstr>
      <vt:lpstr>APLICACIÓN DE PINTURA A TUBO LADO DERECHO</vt:lpstr>
      <vt:lpstr>SOLDADURA DE TUBO LADO IZQUIERDO PARA REFUERZO </vt:lpstr>
      <vt:lpstr>APLICACIÓN DE PINTURA A TUBO LADO IZQUIERDO</vt:lpstr>
      <vt:lpstr>SOLDADURA DE ÁNGULO EN CENTRO PARA REFUERZO </vt:lpstr>
      <vt:lpstr>APLICACIÓN DE PINTURA A TUBO LADO DERECHO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496</cp:revision>
  <cp:lastPrinted>2009-09-18T02:25:51Z</cp:lastPrinted>
  <dcterms:created xsi:type="dcterms:W3CDTF">2007-05-31T16:27:58Z</dcterms:created>
  <dcterms:modified xsi:type="dcterms:W3CDTF">2021-08-09T15:17:11Z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